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5" r:id="rId6"/>
    <p:sldId id="267" r:id="rId7"/>
    <p:sldId id="269" r:id="rId8"/>
    <p:sldId id="270" r:id="rId9"/>
    <p:sldId id="276" r:id="rId10"/>
    <p:sldId id="260" r:id="rId11"/>
    <p:sldId id="272" r:id="rId12"/>
    <p:sldId id="277" r:id="rId13"/>
    <p:sldId id="278" r:id="rId14"/>
    <p:sldId id="279" r:id="rId15"/>
    <p:sldId id="280" r:id="rId16"/>
    <p:sldId id="264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7151" userDrawn="1">
          <p15:clr>
            <a:srgbClr val="A4A3A4"/>
          </p15:clr>
        </p15:guide>
        <p15:guide id="4" pos="2411" userDrawn="1">
          <p15:clr>
            <a:srgbClr val="A4A3A4"/>
          </p15:clr>
        </p15:guide>
        <p15:guide id="5" orient="horz" pos="14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387"/>
  </p:normalViewPr>
  <p:slideViewPr>
    <p:cSldViewPr snapToGrid="0" showGuides="1">
      <p:cViewPr varScale="1">
        <p:scale>
          <a:sx n="77" d="100"/>
          <a:sy n="77" d="100"/>
        </p:scale>
        <p:origin x="696" y="72"/>
      </p:cViewPr>
      <p:guideLst>
        <p:guide orient="horz" pos="4042"/>
        <p:guide pos="7151"/>
        <p:guide pos="2411"/>
        <p:guide orient="horz" pos="14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D69D26-6806-44E0-BF25-A7C805E3E823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</dgm:pt>
    <dgm:pt modelId="{3773DE80-537D-4233-B0C8-07E06CC0221A}">
      <dgm:prSet phldrT="[Texto]"/>
      <dgm:spPr/>
      <dgm:t>
        <a:bodyPr/>
        <a:lstStyle/>
        <a:p>
          <a:r>
            <a:rPr lang="es-CL" dirty="0"/>
            <a:t>Raúl Arredondo Flores</a:t>
          </a:r>
        </a:p>
      </dgm:t>
    </dgm:pt>
    <dgm:pt modelId="{88600B75-8027-4D10-8B27-98DC4E4F888B}" type="parTrans" cxnId="{CE703562-F454-40B8-BCBD-CB9C2E269B93}">
      <dgm:prSet/>
      <dgm:spPr/>
      <dgm:t>
        <a:bodyPr/>
        <a:lstStyle/>
        <a:p>
          <a:endParaRPr lang="es-CL"/>
        </a:p>
      </dgm:t>
    </dgm:pt>
    <dgm:pt modelId="{FC06228D-1BFB-46BD-B566-8A438A94068A}" type="sibTrans" cxnId="{CE703562-F454-40B8-BCBD-CB9C2E269B93}">
      <dgm:prSet/>
      <dgm:spPr/>
      <dgm:t>
        <a:bodyPr/>
        <a:lstStyle/>
        <a:p>
          <a:endParaRPr lang="es-CL"/>
        </a:p>
      </dgm:t>
    </dgm:pt>
    <dgm:pt modelId="{DA6F7E6A-C99B-49CB-BA4B-4CBC61677344}">
      <dgm:prSet phldrT="[Texto]"/>
      <dgm:spPr/>
      <dgm:t>
        <a:bodyPr/>
        <a:lstStyle/>
        <a:p>
          <a:r>
            <a:rPr lang="es-CL" dirty="0"/>
            <a:t>Luis Muñoz Jaramillo</a:t>
          </a:r>
        </a:p>
      </dgm:t>
    </dgm:pt>
    <dgm:pt modelId="{139968A0-F77B-4849-8413-1EC91E5CECD8}" type="parTrans" cxnId="{6432A673-F606-475B-94B2-58B568276699}">
      <dgm:prSet/>
      <dgm:spPr/>
      <dgm:t>
        <a:bodyPr/>
        <a:lstStyle/>
        <a:p>
          <a:endParaRPr lang="es-CL"/>
        </a:p>
      </dgm:t>
    </dgm:pt>
    <dgm:pt modelId="{144E9653-C4EB-48DF-9089-ABA7164E12EB}" type="sibTrans" cxnId="{6432A673-F606-475B-94B2-58B568276699}">
      <dgm:prSet/>
      <dgm:spPr/>
      <dgm:t>
        <a:bodyPr/>
        <a:lstStyle/>
        <a:p>
          <a:endParaRPr lang="es-CL"/>
        </a:p>
      </dgm:t>
    </dgm:pt>
    <dgm:pt modelId="{37FE7641-60E3-4957-B0D5-3567BB8B41C9}">
      <dgm:prSet phldrT="[Texto]"/>
      <dgm:spPr/>
      <dgm:t>
        <a:bodyPr/>
        <a:lstStyle/>
        <a:p>
          <a:r>
            <a:rPr lang="es-CL" dirty="0"/>
            <a:t>Elson Stuardo Rojas</a:t>
          </a:r>
        </a:p>
      </dgm:t>
    </dgm:pt>
    <dgm:pt modelId="{0C263490-0127-4016-B971-FB9C49829D6A}" type="parTrans" cxnId="{1C003404-4A8D-4466-B271-22B5ED27502C}">
      <dgm:prSet/>
      <dgm:spPr/>
      <dgm:t>
        <a:bodyPr/>
        <a:lstStyle/>
        <a:p>
          <a:endParaRPr lang="es-CL"/>
        </a:p>
      </dgm:t>
    </dgm:pt>
    <dgm:pt modelId="{F40552B9-92DE-4821-ACBF-246273E1717D}" type="sibTrans" cxnId="{1C003404-4A8D-4466-B271-22B5ED27502C}">
      <dgm:prSet/>
      <dgm:spPr/>
      <dgm:t>
        <a:bodyPr/>
        <a:lstStyle/>
        <a:p>
          <a:endParaRPr lang="es-CL"/>
        </a:p>
      </dgm:t>
    </dgm:pt>
    <dgm:pt modelId="{B9746863-42FE-4ACF-BC84-9220779A4C50}">
      <dgm:prSet phldrT="[Texto]"/>
      <dgm:spPr/>
      <dgm:t>
        <a:bodyPr/>
        <a:lstStyle/>
        <a:p>
          <a:r>
            <a:rPr lang="es-CL" dirty="0"/>
            <a:t>Joel Torres Carrasco</a:t>
          </a:r>
        </a:p>
      </dgm:t>
    </dgm:pt>
    <dgm:pt modelId="{2207EEA9-F5C8-4562-AA69-BB2A6FCD24F6}" type="parTrans" cxnId="{4768BF64-3813-445D-A8FE-EE02EC249E41}">
      <dgm:prSet/>
      <dgm:spPr/>
      <dgm:t>
        <a:bodyPr/>
        <a:lstStyle/>
        <a:p>
          <a:endParaRPr lang="es-CL"/>
        </a:p>
      </dgm:t>
    </dgm:pt>
    <dgm:pt modelId="{5C33244F-9FDB-4F49-827E-2641B6C8E441}" type="sibTrans" cxnId="{4768BF64-3813-445D-A8FE-EE02EC249E41}">
      <dgm:prSet/>
      <dgm:spPr/>
      <dgm:t>
        <a:bodyPr/>
        <a:lstStyle/>
        <a:p>
          <a:endParaRPr lang="es-CL"/>
        </a:p>
      </dgm:t>
    </dgm:pt>
    <dgm:pt modelId="{31392273-B10C-45E1-B93B-B22FC0716DE3}">
      <dgm:prSet phldrT="[Texto]"/>
      <dgm:spPr/>
      <dgm:t>
        <a:bodyPr/>
        <a:lstStyle/>
        <a:p>
          <a:r>
            <a:rPr lang="es-CL" dirty="0"/>
            <a:t>Cristian Vallejos Vega</a:t>
          </a:r>
        </a:p>
      </dgm:t>
    </dgm:pt>
    <dgm:pt modelId="{464C8E71-3A6F-4BC4-8B33-953CC66F6E24}" type="parTrans" cxnId="{265AF717-B191-4972-AA2E-F1609B3DF847}">
      <dgm:prSet/>
      <dgm:spPr/>
      <dgm:t>
        <a:bodyPr/>
        <a:lstStyle/>
        <a:p>
          <a:endParaRPr lang="es-CL"/>
        </a:p>
      </dgm:t>
    </dgm:pt>
    <dgm:pt modelId="{0A423B66-0791-4C78-AA91-76C4E8064F2E}" type="sibTrans" cxnId="{265AF717-B191-4972-AA2E-F1609B3DF847}">
      <dgm:prSet/>
      <dgm:spPr/>
      <dgm:t>
        <a:bodyPr/>
        <a:lstStyle/>
        <a:p>
          <a:endParaRPr lang="es-CL"/>
        </a:p>
      </dgm:t>
    </dgm:pt>
    <dgm:pt modelId="{04610124-0AA4-4D7B-AB57-8E2935A9FA2B}" type="pres">
      <dgm:prSet presAssocID="{3AD69D26-6806-44E0-BF25-A7C805E3E823}" presName="Name0" presStyleCnt="0">
        <dgm:presLayoutVars>
          <dgm:dir/>
          <dgm:resizeHandles val="exact"/>
        </dgm:presLayoutVars>
      </dgm:prSet>
      <dgm:spPr/>
    </dgm:pt>
    <dgm:pt modelId="{64B87CA3-3F7E-486A-8175-E86BFA675E73}" type="pres">
      <dgm:prSet presAssocID="{3773DE80-537D-4233-B0C8-07E06CC0221A}" presName="composite" presStyleCnt="0"/>
      <dgm:spPr/>
    </dgm:pt>
    <dgm:pt modelId="{D405DCEC-BA0C-48AB-A078-6B7E48ECD521}" type="pres">
      <dgm:prSet presAssocID="{3773DE80-537D-4233-B0C8-07E06CC0221A}" presName="rect1" presStyleLbl="bgShp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Email: raul.arredondo@ulagos.cl">
            <a:extLst>
              <a:ext uri="{FF2B5EF4-FFF2-40B4-BE49-F238E27FC236}">
                <a16:creationId xmlns:a16="http://schemas.microsoft.com/office/drawing/2014/main" id="{3AAC4BE6-B3B0-47D0-A361-522DA96E7AA2}"/>
              </a:ext>
            </a:extLst>
          </dgm14:cNvPr>
        </a:ext>
      </dgm:extLst>
    </dgm:pt>
    <dgm:pt modelId="{5A084602-F379-4999-AA01-61E56682BDD3}" type="pres">
      <dgm:prSet presAssocID="{3773DE80-537D-4233-B0C8-07E06CC0221A}" presName="rect2" presStyleLbl="trBgShp" presStyleIdx="0" presStyleCnt="5">
        <dgm:presLayoutVars>
          <dgm:bulletEnabled val="1"/>
        </dgm:presLayoutVars>
      </dgm:prSet>
      <dgm:spPr/>
    </dgm:pt>
    <dgm:pt modelId="{02074194-936F-4B4C-AE27-307FC83FE4C3}" type="pres">
      <dgm:prSet presAssocID="{FC06228D-1BFB-46BD-B566-8A438A94068A}" presName="sibTrans" presStyleCnt="0"/>
      <dgm:spPr/>
    </dgm:pt>
    <dgm:pt modelId="{442F260C-ACE1-4175-97A0-D9BB308583AB}" type="pres">
      <dgm:prSet presAssocID="{DA6F7E6A-C99B-49CB-BA4B-4CBC61677344}" presName="composite" presStyleCnt="0"/>
      <dgm:spPr/>
    </dgm:pt>
    <dgm:pt modelId="{00FAEF59-8A4D-4B76-8B2D-9CA3CD7A0A16}" type="pres">
      <dgm:prSet presAssocID="{DA6F7E6A-C99B-49CB-BA4B-4CBC61677344}" presName="rect1" presStyleLbl="bgShp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Email: luis.munoz@ulagos.cl">
            <a:extLst>
              <a:ext uri="{FF2B5EF4-FFF2-40B4-BE49-F238E27FC236}">
                <a16:creationId xmlns:a16="http://schemas.microsoft.com/office/drawing/2014/main" id="{8CADB0E2-EC7D-4ACF-87F7-648D4596A965}"/>
              </a:ext>
            </a:extLst>
          </dgm14:cNvPr>
        </a:ext>
      </dgm:extLst>
    </dgm:pt>
    <dgm:pt modelId="{9E75E97D-A10E-4A55-ACEB-5185764314E7}" type="pres">
      <dgm:prSet presAssocID="{DA6F7E6A-C99B-49CB-BA4B-4CBC61677344}" presName="rect2" presStyleLbl="trBgShp" presStyleIdx="1" presStyleCnt="5">
        <dgm:presLayoutVars>
          <dgm:bulletEnabled val="1"/>
        </dgm:presLayoutVars>
      </dgm:prSet>
      <dgm:spPr/>
    </dgm:pt>
    <dgm:pt modelId="{B128EB96-D2D8-43AF-8FA8-796AF6F1770A}" type="pres">
      <dgm:prSet presAssocID="{144E9653-C4EB-48DF-9089-ABA7164E12EB}" presName="sibTrans" presStyleCnt="0"/>
      <dgm:spPr/>
    </dgm:pt>
    <dgm:pt modelId="{18D783EE-D915-4956-9E28-207A11AF7ACC}" type="pres">
      <dgm:prSet presAssocID="{37FE7641-60E3-4957-B0D5-3567BB8B41C9}" presName="composite" presStyleCnt="0"/>
      <dgm:spPr/>
    </dgm:pt>
    <dgm:pt modelId="{ECEE41C1-E227-41C4-957C-2C1B48DE5553}" type="pres">
      <dgm:prSet presAssocID="{37FE7641-60E3-4957-B0D5-3567BB8B41C9}" presName="rect1" presStyleLbl="bgShp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Email: elson.stuardo@ulagos.cl">
            <a:extLst>
              <a:ext uri="{FF2B5EF4-FFF2-40B4-BE49-F238E27FC236}">
                <a16:creationId xmlns:a16="http://schemas.microsoft.com/office/drawing/2014/main" id="{F760AA95-62DE-48D0-9B90-EF163DFE5AA7}"/>
              </a:ext>
            </a:extLst>
          </dgm14:cNvPr>
        </a:ext>
      </dgm:extLst>
    </dgm:pt>
    <dgm:pt modelId="{56A45139-8259-4739-8FAA-4C9907B0CB27}" type="pres">
      <dgm:prSet presAssocID="{37FE7641-60E3-4957-B0D5-3567BB8B41C9}" presName="rect2" presStyleLbl="trBgShp" presStyleIdx="2" presStyleCnt="5">
        <dgm:presLayoutVars>
          <dgm:bulletEnabled val="1"/>
        </dgm:presLayoutVars>
      </dgm:prSet>
      <dgm:spPr/>
    </dgm:pt>
    <dgm:pt modelId="{7E422271-A9B6-4628-8C6E-335985D5BCF5}" type="pres">
      <dgm:prSet presAssocID="{F40552B9-92DE-4821-ACBF-246273E1717D}" presName="sibTrans" presStyleCnt="0"/>
      <dgm:spPr/>
    </dgm:pt>
    <dgm:pt modelId="{4BFCDBDA-8BE3-4867-98B1-8017F1497604}" type="pres">
      <dgm:prSet presAssocID="{B9746863-42FE-4ACF-BC84-9220779A4C50}" presName="composite" presStyleCnt="0"/>
      <dgm:spPr/>
    </dgm:pt>
    <dgm:pt modelId="{0C4D09E7-6186-47F2-BE2B-34A4A4938ED8}" type="pres">
      <dgm:prSet presAssocID="{B9746863-42FE-4ACF-BC84-9220779A4C50}" presName="rect1" presStyleLbl="bgShp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Email: ">
            <a:extLst>
              <a:ext uri="{FF2B5EF4-FFF2-40B4-BE49-F238E27FC236}">
                <a16:creationId xmlns:a16="http://schemas.microsoft.com/office/drawing/2014/main" id="{3FF8B2AC-5B24-48A0-A7CC-AA4BA7DB472D}"/>
              </a:ext>
            </a:extLst>
          </dgm14:cNvPr>
        </a:ext>
      </dgm:extLst>
    </dgm:pt>
    <dgm:pt modelId="{9EF19458-EF96-46EB-B9DB-951FD3BB5FF0}" type="pres">
      <dgm:prSet presAssocID="{B9746863-42FE-4ACF-BC84-9220779A4C50}" presName="rect2" presStyleLbl="trBgShp" presStyleIdx="3" presStyleCnt="5">
        <dgm:presLayoutVars>
          <dgm:bulletEnabled val="1"/>
        </dgm:presLayoutVars>
      </dgm:prSet>
      <dgm:spPr/>
    </dgm:pt>
    <dgm:pt modelId="{52CC7421-239F-4030-98D1-66CB0DC925DF}" type="pres">
      <dgm:prSet presAssocID="{5C33244F-9FDB-4F49-827E-2641B6C8E441}" presName="sibTrans" presStyleCnt="0"/>
      <dgm:spPr/>
    </dgm:pt>
    <dgm:pt modelId="{0A816AEB-354B-4651-8DFE-6FA4B17CFAC7}" type="pres">
      <dgm:prSet presAssocID="{31392273-B10C-45E1-B93B-B22FC0716DE3}" presName="composite" presStyleCnt="0"/>
      <dgm:spPr/>
    </dgm:pt>
    <dgm:pt modelId="{7E6C00DA-0F76-4023-B2E4-2F9C17C209CE}" type="pres">
      <dgm:prSet presAssocID="{31392273-B10C-45E1-B93B-B22FC0716DE3}" presName="rect1" presStyleLbl="bgShp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Email: cristian.vallejos@ulagos.cl">
            <a:extLst>
              <a:ext uri="{FF2B5EF4-FFF2-40B4-BE49-F238E27FC236}">
                <a16:creationId xmlns:a16="http://schemas.microsoft.com/office/drawing/2014/main" id="{5EEAD0E0-527A-497B-A9B7-8A4FE2745AEB}"/>
              </a:ext>
            </a:extLst>
          </dgm14:cNvPr>
        </a:ext>
      </dgm:extLst>
    </dgm:pt>
    <dgm:pt modelId="{63E9B2F7-12A6-41DD-AEFA-5E357D4798CA}" type="pres">
      <dgm:prSet presAssocID="{31392273-B10C-45E1-B93B-B22FC0716DE3}" presName="rect2" presStyleLbl="trBgShp" presStyleIdx="4" presStyleCnt="5">
        <dgm:presLayoutVars>
          <dgm:bulletEnabled val="1"/>
        </dgm:presLayoutVars>
      </dgm:prSet>
      <dgm:spPr/>
    </dgm:pt>
  </dgm:ptLst>
  <dgm:cxnLst>
    <dgm:cxn modelId="{44AABE01-B0A7-409F-9EAA-745133971C67}" type="presOf" srcId="{B9746863-42FE-4ACF-BC84-9220779A4C50}" destId="{9EF19458-EF96-46EB-B9DB-951FD3BB5FF0}" srcOrd="0" destOrd="0" presId="urn:microsoft.com/office/officeart/2008/layout/BendingPictureSemiTransparentText"/>
    <dgm:cxn modelId="{1C003404-4A8D-4466-B271-22B5ED27502C}" srcId="{3AD69D26-6806-44E0-BF25-A7C805E3E823}" destId="{37FE7641-60E3-4957-B0D5-3567BB8B41C9}" srcOrd="2" destOrd="0" parTransId="{0C263490-0127-4016-B971-FB9C49829D6A}" sibTransId="{F40552B9-92DE-4821-ACBF-246273E1717D}"/>
    <dgm:cxn modelId="{265AF717-B191-4972-AA2E-F1609B3DF847}" srcId="{3AD69D26-6806-44E0-BF25-A7C805E3E823}" destId="{31392273-B10C-45E1-B93B-B22FC0716DE3}" srcOrd="4" destOrd="0" parTransId="{464C8E71-3A6F-4BC4-8B33-953CC66F6E24}" sibTransId="{0A423B66-0791-4C78-AA91-76C4E8064F2E}"/>
    <dgm:cxn modelId="{06479423-4172-4389-B2CC-D0AABCA0CF08}" type="presOf" srcId="{DA6F7E6A-C99B-49CB-BA4B-4CBC61677344}" destId="{9E75E97D-A10E-4A55-ACEB-5185764314E7}" srcOrd="0" destOrd="0" presId="urn:microsoft.com/office/officeart/2008/layout/BendingPictureSemiTransparentText"/>
    <dgm:cxn modelId="{B9A6DA3E-B092-4FD5-8C17-FC82FBBEF352}" type="presOf" srcId="{3773DE80-537D-4233-B0C8-07E06CC0221A}" destId="{5A084602-F379-4999-AA01-61E56682BDD3}" srcOrd="0" destOrd="0" presId="urn:microsoft.com/office/officeart/2008/layout/BendingPictureSemiTransparentText"/>
    <dgm:cxn modelId="{CE703562-F454-40B8-BCBD-CB9C2E269B93}" srcId="{3AD69D26-6806-44E0-BF25-A7C805E3E823}" destId="{3773DE80-537D-4233-B0C8-07E06CC0221A}" srcOrd="0" destOrd="0" parTransId="{88600B75-8027-4D10-8B27-98DC4E4F888B}" sibTransId="{FC06228D-1BFB-46BD-B566-8A438A94068A}"/>
    <dgm:cxn modelId="{4768BF64-3813-445D-A8FE-EE02EC249E41}" srcId="{3AD69D26-6806-44E0-BF25-A7C805E3E823}" destId="{B9746863-42FE-4ACF-BC84-9220779A4C50}" srcOrd="3" destOrd="0" parTransId="{2207EEA9-F5C8-4562-AA69-BB2A6FCD24F6}" sibTransId="{5C33244F-9FDB-4F49-827E-2641B6C8E441}"/>
    <dgm:cxn modelId="{6432A673-F606-475B-94B2-58B568276699}" srcId="{3AD69D26-6806-44E0-BF25-A7C805E3E823}" destId="{DA6F7E6A-C99B-49CB-BA4B-4CBC61677344}" srcOrd="1" destOrd="0" parTransId="{139968A0-F77B-4849-8413-1EC91E5CECD8}" sibTransId="{144E9653-C4EB-48DF-9089-ABA7164E12EB}"/>
    <dgm:cxn modelId="{FD45ED7A-13C0-409A-BA36-DC75DEB941CE}" type="presOf" srcId="{31392273-B10C-45E1-B93B-B22FC0716DE3}" destId="{63E9B2F7-12A6-41DD-AEFA-5E357D4798CA}" srcOrd="0" destOrd="0" presId="urn:microsoft.com/office/officeart/2008/layout/BendingPictureSemiTransparentText"/>
    <dgm:cxn modelId="{8D761ADD-AC46-4D34-997C-90FFA4341465}" type="presOf" srcId="{3AD69D26-6806-44E0-BF25-A7C805E3E823}" destId="{04610124-0AA4-4D7B-AB57-8E2935A9FA2B}" srcOrd="0" destOrd="0" presId="urn:microsoft.com/office/officeart/2008/layout/BendingPictureSemiTransparentText"/>
    <dgm:cxn modelId="{F3DC46F2-1ACD-4332-BC5F-E59F6C225D80}" type="presOf" srcId="{37FE7641-60E3-4957-B0D5-3567BB8B41C9}" destId="{56A45139-8259-4739-8FAA-4C9907B0CB27}" srcOrd="0" destOrd="0" presId="urn:microsoft.com/office/officeart/2008/layout/BendingPictureSemiTransparentText"/>
    <dgm:cxn modelId="{585339F8-70EA-415C-86E7-FA42549FE530}" type="presParOf" srcId="{04610124-0AA4-4D7B-AB57-8E2935A9FA2B}" destId="{64B87CA3-3F7E-486A-8175-E86BFA675E73}" srcOrd="0" destOrd="0" presId="urn:microsoft.com/office/officeart/2008/layout/BendingPictureSemiTransparentText"/>
    <dgm:cxn modelId="{E3C5BF9C-906D-4BAA-9A99-C84F43E91B34}" type="presParOf" srcId="{64B87CA3-3F7E-486A-8175-E86BFA675E73}" destId="{D405DCEC-BA0C-48AB-A078-6B7E48ECD521}" srcOrd="0" destOrd="0" presId="urn:microsoft.com/office/officeart/2008/layout/BendingPictureSemiTransparentText"/>
    <dgm:cxn modelId="{8B688AA5-60CA-4AF9-948A-4F1D7B5F5B6C}" type="presParOf" srcId="{64B87CA3-3F7E-486A-8175-E86BFA675E73}" destId="{5A084602-F379-4999-AA01-61E56682BDD3}" srcOrd="1" destOrd="0" presId="urn:microsoft.com/office/officeart/2008/layout/BendingPictureSemiTransparentText"/>
    <dgm:cxn modelId="{0B009652-DC13-4D0C-87F3-99EB63E3E5B9}" type="presParOf" srcId="{04610124-0AA4-4D7B-AB57-8E2935A9FA2B}" destId="{02074194-936F-4B4C-AE27-307FC83FE4C3}" srcOrd="1" destOrd="0" presId="urn:microsoft.com/office/officeart/2008/layout/BendingPictureSemiTransparentText"/>
    <dgm:cxn modelId="{81CEC443-8243-446A-A85F-68F2B21CA2F4}" type="presParOf" srcId="{04610124-0AA4-4D7B-AB57-8E2935A9FA2B}" destId="{442F260C-ACE1-4175-97A0-D9BB308583AB}" srcOrd="2" destOrd="0" presId="urn:microsoft.com/office/officeart/2008/layout/BendingPictureSemiTransparentText"/>
    <dgm:cxn modelId="{F7E3EDE8-2D80-4844-9ECF-5D73153EDCE8}" type="presParOf" srcId="{442F260C-ACE1-4175-97A0-D9BB308583AB}" destId="{00FAEF59-8A4D-4B76-8B2D-9CA3CD7A0A16}" srcOrd="0" destOrd="0" presId="urn:microsoft.com/office/officeart/2008/layout/BendingPictureSemiTransparentText"/>
    <dgm:cxn modelId="{EDA03200-786A-4D33-AACD-D935AC332A8C}" type="presParOf" srcId="{442F260C-ACE1-4175-97A0-D9BB308583AB}" destId="{9E75E97D-A10E-4A55-ACEB-5185764314E7}" srcOrd="1" destOrd="0" presId="urn:microsoft.com/office/officeart/2008/layout/BendingPictureSemiTransparentText"/>
    <dgm:cxn modelId="{318ADC4D-42BA-42C9-9C3C-475103CEC28E}" type="presParOf" srcId="{04610124-0AA4-4D7B-AB57-8E2935A9FA2B}" destId="{B128EB96-D2D8-43AF-8FA8-796AF6F1770A}" srcOrd="3" destOrd="0" presId="urn:microsoft.com/office/officeart/2008/layout/BendingPictureSemiTransparentText"/>
    <dgm:cxn modelId="{FB934F93-142E-43FA-A2FB-318A82EAD8FF}" type="presParOf" srcId="{04610124-0AA4-4D7B-AB57-8E2935A9FA2B}" destId="{18D783EE-D915-4956-9E28-207A11AF7ACC}" srcOrd="4" destOrd="0" presId="urn:microsoft.com/office/officeart/2008/layout/BendingPictureSemiTransparentText"/>
    <dgm:cxn modelId="{D0E9FE0E-C752-45B1-8206-1C6278F6E76A}" type="presParOf" srcId="{18D783EE-D915-4956-9E28-207A11AF7ACC}" destId="{ECEE41C1-E227-41C4-957C-2C1B48DE5553}" srcOrd="0" destOrd="0" presId="urn:microsoft.com/office/officeart/2008/layout/BendingPictureSemiTransparentText"/>
    <dgm:cxn modelId="{F2A03CD5-0882-4EA3-9AF4-E6B12D43B43A}" type="presParOf" srcId="{18D783EE-D915-4956-9E28-207A11AF7ACC}" destId="{56A45139-8259-4739-8FAA-4C9907B0CB27}" srcOrd="1" destOrd="0" presId="urn:microsoft.com/office/officeart/2008/layout/BendingPictureSemiTransparentText"/>
    <dgm:cxn modelId="{F1B01EA0-9CAD-430F-90BA-09400956F8E7}" type="presParOf" srcId="{04610124-0AA4-4D7B-AB57-8E2935A9FA2B}" destId="{7E422271-A9B6-4628-8C6E-335985D5BCF5}" srcOrd="5" destOrd="0" presId="urn:microsoft.com/office/officeart/2008/layout/BendingPictureSemiTransparentText"/>
    <dgm:cxn modelId="{D321F1E1-6D03-4EA3-8A25-60753B213A07}" type="presParOf" srcId="{04610124-0AA4-4D7B-AB57-8E2935A9FA2B}" destId="{4BFCDBDA-8BE3-4867-98B1-8017F1497604}" srcOrd="6" destOrd="0" presId="urn:microsoft.com/office/officeart/2008/layout/BendingPictureSemiTransparentText"/>
    <dgm:cxn modelId="{8B87BA87-4AAB-4971-8F10-C9762A461AD9}" type="presParOf" srcId="{4BFCDBDA-8BE3-4867-98B1-8017F1497604}" destId="{0C4D09E7-6186-47F2-BE2B-34A4A4938ED8}" srcOrd="0" destOrd="0" presId="urn:microsoft.com/office/officeart/2008/layout/BendingPictureSemiTransparentText"/>
    <dgm:cxn modelId="{1F7B3D37-0D91-476C-B522-B5C6049B76AC}" type="presParOf" srcId="{4BFCDBDA-8BE3-4867-98B1-8017F1497604}" destId="{9EF19458-EF96-46EB-B9DB-951FD3BB5FF0}" srcOrd="1" destOrd="0" presId="urn:microsoft.com/office/officeart/2008/layout/BendingPictureSemiTransparentText"/>
    <dgm:cxn modelId="{022114C3-C3E4-4851-8C8C-37860D1FDE32}" type="presParOf" srcId="{04610124-0AA4-4D7B-AB57-8E2935A9FA2B}" destId="{52CC7421-239F-4030-98D1-66CB0DC925DF}" srcOrd="7" destOrd="0" presId="urn:microsoft.com/office/officeart/2008/layout/BendingPictureSemiTransparentText"/>
    <dgm:cxn modelId="{45765B77-BD88-48DF-B6C7-34EA0277FD62}" type="presParOf" srcId="{04610124-0AA4-4D7B-AB57-8E2935A9FA2B}" destId="{0A816AEB-354B-4651-8DFE-6FA4B17CFAC7}" srcOrd="8" destOrd="0" presId="urn:microsoft.com/office/officeart/2008/layout/BendingPictureSemiTransparentText"/>
    <dgm:cxn modelId="{28EDC385-7521-491A-B89C-FF62B0520804}" type="presParOf" srcId="{0A816AEB-354B-4651-8DFE-6FA4B17CFAC7}" destId="{7E6C00DA-0F76-4023-B2E4-2F9C17C209CE}" srcOrd="0" destOrd="0" presId="urn:microsoft.com/office/officeart/2008/layout/BendingPictureSemiTransparentText"/>
    <dgm:cxn modelId="{AA5CC1E6-8215-48C3-9E3C-8C7A759C3A23}" type="presParOf" srcId="{0A816AEB-354B-4651-8DFE-6FA4B17CFAC7}" destId="{63E9B2F7-12A6-41DD-AEFA-5E357D4798CA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5DCEC-BA0C-48AB-A078-6B7E48ECD521}">
      <dsp:nvSpPr>
        <dsp:cNvPr id="0" name=""/>
        <dsp:cNvSpPr/>
      </dsp:nvSpPr>
      <dsp:spPr>
        <a:xfrm>
          <a:off x="195306" y="3507"/>
          <a:ext cx="2398079" cy="2055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084602-F379-4999-AA01-61E56682BDD3}">
      <dsp:nvSpPr>
        <dsp:cNvPr id="0" name=""/>
        <dsp:cNvSpPr/>
      </dsp:nvSpPr>
      <dsp:spPr>
        <a:xfrm>
          <a:off x="195306" y="1442313"/>
          <a:ext cx="2398079" cy="49330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 dirty="0"/>
            <a:t>Raúl Arredondo Flores</a:t>
          </a:r>
        </a:p>
      </dsp:txBody>
      <dsp:txXfrm>
        <a:off x="195306" y="1442313"/>
        <a:ext cx="2398079" cy="493305"/>
      </dsp:txXfrm>
    </dsp:sp>
    <dsp:sp modelId="{00FAEF59-8A4D-4B76-8B2D-9CA3CD7A0A16}">
      <dsp:nvSpPr>
        <dsp:cNvPr id="0" name=""/>
        <dsp:cNvSpPr/>
      </dsp:nvSpPr>
      <dsp:spPr>
        <a:xfrm>
          <a:off x="2837982" y="3507"/>
          <a:ext cx="2398079" cy="205543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5E97D-A10E-4A55-ACEB-5185764314E7}">
      <dsp:nvSpPr>
        <dsp:cNvPr id="0" name=""/>
        <dsp:cNvSpPr/>
      </dsp:nvSpPr>
      <dsp:spPr>
        <a:xfrm>
          <a:off x="2837982" y="1442313"/>
          <a:ext cx="2398079" cy="49330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 dirty="0"/>
            <a:t>Luis Muñoz Jaramillo</a:t>
          </a:r>
        </a:p>
      </dsp:txBody>
      <dsp:txXfrm>
        <a:off x="2837982" y="1442313"/>
        <a:ext cx="2398079" cy="493305"/>
      </dsp:txXfrm>
    </dsp:sp>
    <dsp:sp modelId="{ECEE41C1-E227-41C4-957C-2C1B48DE5553}">
      <dsp:nvSpPr>
        <dsp:cNvPr id="0" name=""/>
        <dsp:cNvSpPr/>
      </dsp:nvSpPr>
      <dsp:spPr>
        <a:xfrm>
          <a:off x="5480659" y="3507"/>
          <a:ext cx="2398079" cy="2055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45139-8259-4739-8FAA-4C9907B0CB27}">
      <dsp:nvSpPr>
        <dsp:cNvPr id="0" name=""/>
        <dsp:cNvSpPr/>
      </dsp:nvSpPr>
      <dsp:spPr>
        <a:xfrm>
          <a:off x="5480659" y="1442313"/>
          <a:ext cx="2398079" cy="49330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 dirty="0"/>
            <a:t>Elson Stuardo Rojas</a:t>
          </a:r>
        </a:p>
      </dsp:txBody>
      <dsp:txXfrm>
        <a:off x="5480659" y="1442313"/>
        <a:ext cx="2398079" cy="493305"/>
      </dsp:txXfrm>
    </dsp:sp>
    <dsp:sp modelId="{0C4D09E7-6186-47F2-BE2B-34A4A4938ED8}">
      <dsp:nvSpPr>
        <dsp:cNvPr id="0" name=""/>
        <dsp:cNvSpPr/>
      </dsp:nvSpPr>
      <dsp:spPr>
        <a:xfrm>
          <a:off x="1516644" y="2298752"/>
          <a:ext cx="2398079" cy="205543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19458-EF96-46EB-B9DB-951FD3BB5FF0}">
      <dsp:nvSpPr>
        <dsp:cNvPr id="0" name=""/>
        <dsp:cNvSpPr/>
      </dsp:nvSpPr>
      <dsp:spPr>
        <a:xfrm>
          <a:off x="1516644" y="3737559"/>
          <a:ext cx="2398079" cy="49330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 dirty="0"/>
            <a:t>Joel Torres Carrasco</a:t>
          </a:r>
        </a:p>
      </dsp:txBody>
      <dsp:txXfrm>
        <a:off x="1516644" y="3737559"/>
        <a:ext cx="2398079" cy="493305"/>
      </dsp:txXfrm>
    </dsp:sp>
    <dsp:sp modelId="{7E6C00DA-0F76-4023-B2E4-2F9C17C209CE}">
      <dsp:nvSpPr>
        <dsp:cNvPr id="0" name=""/>
        <dsp:cNvSpPr/>
      </dsp:nvSpPr>
      <dsp:spPr>
        <a:xfrm>
          <a:off x="4159321" y="2298752"/>
          <a:ext cx="2398079" cy="2055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E9B2F7-12A6-41DD-AEFA-5E357D4798CA}">
      <dsp:nvSpPr>
        <dsp:cNvPr id="0" name=""/>
        <dsp:cNvSpPr/>
      </dsp:nvSpPr>
      <dsp:spPr>
        <a:xfrm>
          <a:off x="4159321" y="3737559"/>
          <a:ext cx="2398079" cy="493305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 dirty="0"/>
            <a:t>Cristian Vallejos Vega</a:t>
          </a:r>
        </a:p>
      </dsp:txBody>
      <dsp:txXfrm>
        <a:off x="4159321" y="3737559"/>
        <a:ext cx="2398079" cy="493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4F60D-3115-4992-B5E1-88EE7B956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435EB5-1E38-482B-9BCF-F5075CC15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F23BB4-01AB-41FC-B32B-CBCFC141C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FAFA0F-C570-48EA-B59C-5CD9BB92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3963D5-FC9E-4509-8312-355C7F1B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2297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4B239-C411-47C3-9D73-35F355EF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9BF593-95EE-4BF6-9252-BCE909FD3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0199D5-074E-4DB2-B9FF-CCC11FC3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D5F7AE-7A86-4D92-8342-FD830846C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CA6F80-5475-48DD-B8FF-8DA399D7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218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AD7B49-A197-4ECB-8505-E46E365DC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C7799A-6441-4AB2-8D67-3DDD301E5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39243B-80B8-4B89-96FA-DDEA5197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1BD2D1-82DE-48A4-A2FC-9D2C0B41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5D9CB-4A2B-4BF9-8EEA-EEF399012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1403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60BA4-287E-47CB-B4E6-6A85B6CD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E073C0-2D45-4B38-AE90-962F5C68A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445886-3567-449C-B5A9-971702A3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27FBB3-E7BB-42BF-8ABA-1A7610DD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B332BA-C195-4F9F-B8F5-6ECF04FBC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2360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A18B-B385-4141-B55D-F8BF85C0D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A791E8-F83A-4C94-ACAE-E4D9EE335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5F7BD-F6AC-48FB-BD1B-E373B6CC1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F96C3C-F636-40D9-8A89-7A7BB4483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C6F408-8E98-4BF5-8A80-71AED6BC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396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871E0-8035-4DE0-9585-3E999D91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0A8052-D47A-4FA6-AE11-A0CD232FC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A07A5E3-FA07-4440-984F-A846E8BCA9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CDC36F-4381-406E-A6F8-99DEAAFC7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0E6637-186C-4490-8E88-F4CD0731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8A3385-8CE9-4DA3-A2C4-653003FC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638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EEAF0-084B-4A98-B3D9-D385F2D2E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4328CA-5A94-4391-8C68-D5030A72F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C73F01A-C8A0-41B1-B6C8-13E4F4871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C708A9-59A5-4D12-A1EF-FFE65D8C8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B96A5FE-AF36-4981-BB53-DCF2D8E32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151CCC-033A-41EC-AD38-CB763030B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727D986-F3F1-4E21-913B-9A6D736D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2146637-8AE1-45DE-9FAA-E5C92BA2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398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F89C5-653A-4131-8D12-51B59811D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456EE18-8031-4E29-8013-D89B40B8E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5B0188C-D12E-465B-B35D-24DB9851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44FF8D-145F-4DB0-867C-10604085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309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2D0CF02-8DD7-4692-9E9D-B203D7D8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798D2AE-6AF5-4D68-B454-4BB757B39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8233A3-0A75-41D2-94BE-EDB5C448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79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B5AA0-C30B-4A01-86D5-46403650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F364E0-453B-4A09-BF7F-CAB55FBAF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5EF7B5-6D0B-46EA-B8E8-8CE2FA536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538682-06BC-44F2-9732-89D8A04B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BA5A57-1AE7-455F-B034-9A778178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83D3AF-3DF9-40B6-9AF2-9824997EE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860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07878-C183-4650-B073-2A84456B9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F25297C-9A7C-4536-B51E-E8563ACF8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7A33ECF-9D9C-4776-A76B-42D6FC15B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9E584F-7BFC-43E6-9204-A6626C595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2FDC28-31B9-4F92-8650-15501210D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B77812-9222-47CF-BB47-317DEC0A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0181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0F10429-69FC-492C-B5D3-4994EC29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67D730-1724-4BE2-A0FA-F774719A7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0B56E1-5962-43B5-8BCD-F00DB73FE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8E7AB-998B-437D-8421-A84DBC038888}" type="datetimeFigureOut">
              <a:rPr lang="es-CL" smtClean="0"/>
              <a:t>08-08-2020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77CFE3-8EE9-4F00-AF7B-4A3742458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38CE51-742A-4A90-8D5F-4677D5DD9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F28CF-017F-49AB-9DFF-4341393D1313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171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profeJoel/IA_game" TargetMode="External"/><Relationship Id="rId4" Type="http://schemas.openxmlformats.org/officeDocument/2006/relationships/hyperlink" Target="https://www.pygame.org/wiki/GettingStart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6724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93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2" y="1881844"/>
            <a:ext cx="762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0055B8"/>
                </a:solidFill>
              </a:rPr>
              <a:t>INTELIGENCIA ARTIFICIAL PARA VIDEOJUEGOS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6652967-38E2-454B-AA84-38D4FD08D9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09" y="2403144"/>
            <a:ext cx="8392891" cy="472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9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2" y="1881844"/>
            <a:ext cx="762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0055B8"/>
                </a:solidFill>
              </a:rPr>
              <a:t>INTELIGENCIA ARTIFICIAL PARA VIDEOJUEGOS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8123349-3509-46CA-9832-A87C4D66E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9" b="13203"/>
          <a:stretch/>
        </p:blipFill>
        <p:spPr bwMode="auto">
          <a:xfrm>
            <a:off x="3804120" y="2408957"/>
            <a:ext cx="8387880" cy="42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020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44F168C1-A38B-4018-8E57-E00C1974F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3" b="5563"/>
          <a:stretch/>
        </p:blipFill>
        <p:spPr bwMode="auto">
          <a:xfrm>
            <a:off x="3768564" y="2408957"/>
            <a:ext cx="8423436" cy="42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2" y="1881844"/>
            <a:ext cx="762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0055B8"/>
                </a:solidFill>
              </a:rPr>
              <a:t>INTELIGENCIA ARTIFICIAL PARA VIDEOJUEGOS</a:t>
            </a:r>
          </a:p>
        </p:txBody>
      </p:sp>
    </p:spTree>
    <p:extLst>
      <p:ext uri="{BB962C8B-B14F-4D97-AF65-F5344CB8AC3E}">
        <p14:creationId xmlns:p14="http://schemas.microsoft.com/office/powerpoint/2010/main" val="383958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ota 2: Cuatro cosas importantes que podemos aprender de la ...">
            <a:extLst>
              <a:ext uri="{FF2B5EF4-FFF2-40B4-BE49-F238E27FC236}">
                <a16:creationId xmlns:a16="http://schemas.microsoft.com/office/drawing/2014/main" id="{7B42092E-4045-4618-ACC1-84A0F0463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2" b="5023"/>
          <a:stretch/>
        </p:blipFill>
        <p:spPr bwMode="auto">
          <a:xfrm>
            <a:off x="3768562" y="2408957"/>
            <a:ext cx="8423437" cy="421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2" y="1881844"/>
            <a:ext cx="762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0055B8"/>
                </a:solidFill>
              </a:rPr>
              <a:t>INTELIGENCIA ARTIFICIAL PARA VIDEOJUEGOS</a:t>
            </a:r>
          </a:p>
        </p:txBody>
      </p:sp>
    </p:spTree>
    <p:extLst>
      <p:ext uri="{BB962C8B-B14F-4D97-AF65-F5344CB8AC3E}">
        <p14:creationId xmlns:p14="http://schemas.microsoft.com/office/powerpoint/2010/main" val="1665923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2" y="1881844"/>
            <a:ext cx="7628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rgbClr val="0055B8"/>
                </a:solidFill>
              </a:rPr>
              <a:t>INTELIGENCIA ARTIFICIAL PARA VIDEOJUEGOS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F7EE4C-4CC7-4142-B686-9CF0D8A8B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84" y="2343509"/>
            <a:ext cx="4861193" cy="45144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44E909-196B-4FD8-ACE1-4E4CD55930F6}"/>
              </a:ext>
            </a:extLst>
          </p:cNvPr>
          <p:cNvSpPr txBox="1"/>
          <p:nvPr/>
        </p:nvSpPr>
        <p:spPr>
          <a:xfrm>
            <a:off x="3723702" y="2805174"/>
            <a:ext cx="3594782" cy="329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0055B8"/>
              </a:buClr>
            </a:pPr>
            <a:r>
              <a:rPr lang="es-CL" altLang="es-CL" sz="1400" b="1" dirty="0">
                <a:solidFill>
                  <a:srgbClr val="24292E"/>
                </a:solidFill>
                <a:latin typeface="SFMono-Regular"/>
              </a:rPr>
              <a:t>INSTRUCCIONES</a:t>
            </a:r>
          </a:p>
          <a:p>
            <a:pPr>
              <a:lnSpc>
                <a:spcPct val="150000"/>
              </a:lnSpc>
              <a:buClr>
                <a:srgbClr val="0055B8"/>
              </a:buClr>
            </a:pPr>
            <a:endParaRPr lang="es-CL" altLang="es-CL" sz="1400" dirty="0">
              <a:solidFill>
                <a:srgbClr val="24292E"/>
              </a:solidFill>
              <a:latin typeface="SFMono-Regular"/>
            </a:endParaRPr>
          </a:p>
          <a:p>
            <a:pPr>
              <a:lnSpc>
                <a:spcPct val="150000"/>
              </a:lnSpc>
              <a:buClr>
                <a:srgbClr val="0055B8"/>
              </a:buClr>
            </a:pPr>
            <a:r>
              <a:rPr lang="es-CL" altLang="es-CL" sz="1400" dirty="0">
                <a:solidFill>
                  <a:srgbClr val="24292E"/>
                </a:solidFill>
                <a:latin typeface="SFMono-Regular"/>
              </a:rPr>
              <a:t>Instale Python en su computador </a:t>
            </a:r>
            <a:r>
              <a:rPr lang="es-CL" sz="1400" dirty="0">
                <a:hlinkClick r:id="rId3"/>
              </a:rPr>
              <a:t>https://www.python.org/downloads/</a:t>
            </a:r>
          </a:p>
          <a:p>
            <a:pPr>
              <a:lnSpc>
                <a:spcPct val="150000"/>
              </a:lnSpc>
              <a:buClr>
                <a:srgbClr val="0055B8"/>
              </a:buClr>
            </a:pPr>
            <a:endParaRPr lang="es-CL" sz="1400" dirty="0"/>
          </a:p>
          <a:p>
            <a:pPr>
              <a:lnSpc>
                <a:spcPct val="150000"/>
              </a:lnSpc>
              <a:buClr>
                <a:srgbClr val="0055B8"/>
              </a:buClr>
            </a:pPr>
            <a:r>
              <a:rPr lang="es-CL" sz="1400" dirty="0"/>
              <a:t>Instale la Librería </a:t>
            </a:r>
            <a:r>
              <a:rPr lang="es-CL" sz="1400" dirty="0" err="1"/>
              <a:t>PyGame</a:t>
            </a:r>
            <a:endParaRPr lang="es-CL" sz="1400" dirty="0"/>
          </a:p>
          <a:p>
            <a:pPr>
              <a:lnSpc>
                <a:spcPct val="150000"/>
              </a:lnSpc>
              <a:buClr>
                <a:srgbClr val="0055B8"/>
              </a:buClr>
            </a:pPr>
            <a:r>
              <a:rPr lang="es-CL" sz="1400" dirty="0">
                <a:hlinkClick r:id="rId4"/>
              </a:rPr>
              <a:t>https://www.pygame.org/wiki/GettingStarted</a:t>
            </a:r>
            <a:endParaRPr lang="es-CL" sz="1400" dirty="0"/>
          </a:p>
          <a:p>
            <a:pPr>
              <a:lnSpc>
                <a:spcPct val="150000"/>
              </a:lnSpc>
              <a:buClr>
                <a:srgbClr val="0055B8"/>
              </a:buClr>
            </a:pPr>
            <a:endParaRPr lang="es-CL" sz="1400" dirty="0"/>
          </a:p>
          <a:p>
            <a:pPr>
              <a:lnSpc>
                <a:spcPct val="150000"/>
              </a:lnSpc>
              <a:buClr>
                <a:srgbClr val="0055B8"/>
              </a:buClr>
            </a:pPr>
            <a:r>
              <a:rPr lang="es-CL" sz="1400" dirty="0"/>
              <a:t>Descargue los archivos desde</a:t>
            </a:r>
          </a:p>
          <a:p>
            <a:pPr>
              <a:lnSpc>
                <a:spcPct val="150000"/>
              </a:lnSpc>
              <a:buClr>
                <a:srgbClr val="0055B8"/>
              </a:buClr>
            </a:pPr>
            <a:r>
              <a:rPr lang="es-CL" sz="1400" dirty="0">
                <a:hlinkClick r:id="rId5"/>
              </a:rPr>
              <a:t>https://github.com/profeJoel/IA_game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313811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26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4" y="1747159"/>
            <a:ext cx="349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55B8"/>
                </a:solidFill>
              </a:rPr>
              <a:t>PERFIL DE LA CARRERA</a:t>
            </a:r>
            <a:endParaRPr lang="es-CL" sz="2400" b="1" dirty="0">
              <a:solidFill>
                <a:srgbClr val="0055B8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B42742B-E2D5-44C5-A1B0-9888C258F3B4}"/>
              </a:ext>
            </a:extLst>
          </p:cNvPr>
          <p:cNvSpPr txBox="1"/>
          <p:nvPr/>
        </p:nvSpPr>
        <p:spPr>
          <a:xfrm>
            <a:off x="8758900" y="1747159"/>
            <a:ext cx="3495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55B8"/>
                </a:solidFill>
              </a:rPr>
              <a:t>SELLO ULAGOS</a:t>
            </a:r>
            <a:endParaRPr lang="es-CL" sz="2400" b="1" dirty="0">
              <a:solidFill>
                <a:srgbClr val="0055B8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EFAED4-D7BB-4748-B55D-A1E43FDA2F78}"/>
              </a:ext>
            </a:extLst>
          </p:cNvPr>
          <p:cNvSpPr txBox="1"/>
          <p:nvPr/>
        </p:nvSpPr>
        <p:spPr>
          <a:xfrm>
            <a:off x="3723702" y="2072953"/>
            <a:ext cx="4796911" cy="458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Ingeniero Civil en Informática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la Universidad de Los Lagos es un profesional con una sólida formación en ciencias básicas, de la ingeniería y de la disciplina, alineado a estándares nacionales e internacionales que lo dotan de un pensamiento lógico deductivo y le permiten enfrentar problemas de ingeniería desde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una perspectiva multidisciplinaria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Capaz de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concebir, diseñar, implementar y gestionar 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aplicaciones informáticas, proyectos informáticos y tecnologías de información en organizaciones nacionales e internacionales.</a:t>
            </a:r>
          </a:p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Como </a:t>
            </a:r>
            <a:r>
              <a:rPr lang="es-E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profesional integral 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contribuye, desde la disciplina, al desarrollo de la ciudadanía y de su entorno. Cuenta con las capacidades pertinentes para emprender e incorporarse a equipos de trabajo multidisciplinarios. Además, es capaz de comunicarse adecuadamente 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el idioma inglés.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CEE9B7-3672-496E-90C2-8E601AE21DC8}"/>
              </a:ext>
            </a:extLst>
          </p:cNvPr>
          <p:cNvSpPr txBox="1"/>
          <p:nvPr/>
        </p:nvSpPr>
        <p:spPr>
          <a:xfrm>
            <a:off x="8758900" y="2072953"/>
            <a:ext cx="3207814" cy="393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Perteneciente a la RED </a:t>
            </a:r>
            <a:r>
              <a:rPr lang="es-C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CDIO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(iniciativa que busca formar ingenieros de clase mundial)</a:t>
            </a:r>
            <a:endParaRPr lang="es-CL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just">
              <a:lnSpc>
                <a:spcPct val="150000"/>
              </a:lnSpc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Amplia experiencia en actividades de vinculación con el medio a través del programa </a:t>
            </a:r>
            <a:r>
              <a:rPr lang="es-C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Ulab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Taller de Ingeniería Informática, Taller de Ingeniería de Software, Taller de Integración Tecnológica.</a:t>
            </a:r>
            <a:endParaRPr lang="es-CL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algn="just">
              <a:lnSpc>
                <a:spcPct val="150000"/>
              </a:lnSpc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Asignaturas de </a:t>
            </a:r>
            <a:r>
              <a:rPr lang="es-C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nivelación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para fortalecer competencias necesarias en el estudio de las ciencias avanzadas.</a:t>
            </a:r>
            <a:endParaRPr lang="es-CL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FA37D40-18FB-4F6C-9EBC-A74F33076623}"/>
              </a:ext>
            </a:extLst>
          </p:cNvPr>
          <p:cNvCxnSpPr>
            <a:cxnSpLocks/>
          </p:cNvCxnSpPr>
          <p:nvPr/>
        </p:nvCxnSpPr>
        <p:spPr>
          <a:xfrm>
            <a:off x="8641110" y="2114483"/>
            <a:ext cx="0" cy="39191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08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707E7DC-4EBB-4CDB-92D0-41DFBCA45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28" b="20483"/>
          <a:stretch/>
        </p:blipFill>
        <p:spPr bwMode="auto">
          <a:xfrm>
            <a:off x="7984202" y="3598077"/>
            <a:ext cx="3671204" cy="15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3" y="2120383"/>
            <a:ext cx="411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55B8"/>
                </a:solidFill>
              </a:rPr>
              <a:t>ROL DEL PROFESIONAL</a:t>
            </a:r>
            <a:endParaRPr lang="es-CL" sz="2400" b="1" dirty="0">
              <a:solidFill>
                <a:srgbClr val="0055B8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EFAED4-D7BB-4748-B55D-A1E43FDA2F78}"/>
              </a:ext>
            </a:extLst>
          </p:cNvPr>
          <p:cNvSpPr txBox="1"/>
          <p:nvPr/>
        </p:nvSpPr>
        <p:spPr>
          <a:xfrm>
            <a:off x="3723703" y="2575384"/>
            <a:ext cx="3495243" cy="361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L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El profesional ICINF Ulagos se puede desempeñar en las siguientes áreas:</a:t>
            </a:r>
          </a:p>
          <a:p>
            <a:pPr algn="just">
              <a:lnSpc>
                <a:spcPct val="150000"/>
              </a:lnSpc>
            </a:pPr>
            <a:endParaRPr lang="es-CL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Aplicaciones Informáticas: 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Desarrollo de diferentes aplicaciones de Software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 Informáticos: 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Formulación de proyectos informáticos que involucran análisis de información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Tecnologías de Información: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Integración de nuevas tecnologías de Hardware y Software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BC1BCB-A097-4C0F-B4F8-8C7B8AAE8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1" b="23220"/>
          <a:stretch/>
        </p:blipFill>
        <p:spPr bwMode="auto">
          <a:xfrm>
            <a:off x="7984202" y="5229686"/>
            <a:ext cx="3671204" cy="156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422D998-A016-43C8-8A67-CD811DA64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" b="7261"/>
          <a:stretch/>
        </p:blipFill>
        <p:spPr bwMode="auto">
          <a:xfrm>
            <a:off x="7984202" y="1983404"/>
            <a:ext cx="3671204" cy="155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05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3" y="1961359"/>
            <a:ext cx="411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55B8"/>
                </a:solidFill>
              </a:rPr>
              <a:t>CAMPO LABORAL</a:t>
            </a:r>
            <a:endParaRPr lang="es-CL" sz="2400" b="1" dirty="0">
              <a:solidFill>
                <a:srgbClr val="0055B8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EFAED4-D7BB-4748-B55D-A1E43FDA2F78}"/>
              </a:ext>
            </a:extLst>
          </p:cNvPr>
          <p:cNvSpPr txBox="1"/>
          <p:nvPr/>
        </p:nvSpPr>
        <p:spPr>
          <a:xfrm>
            <a:off x="3723704" y="2416360"/>
            <a:ext cx="4028818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Empresas consultoras de desarrollo de Software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Instituciones Gubernamentales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Organizaciones No Gubernamentales</a:t>
            </a:r>
          </a:p>
        </p:txBody>
      </p:sp>
      <p:pic>
        <p:nvPicPr>
          <p:cNvPr id="4098" name="Picture 2" descr="IT-Talent – Headhunter SENIOR TI">
            <a:extLst>
              <a:ext uri="{FF2B5EF4-FFF2-40B4-BE49-F238E27FC236}">
                <a16:creationId xmlns:a16="http://schemas.microsoft.com/office/drawing/2014/main" id="{D7707834-0802-479B-8F84-04B189D77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067" y="3743327"/>
            <a:ext cx="8490933" cy="29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CCCB07A-8A1B-48E3-A283-FB6F1614A163}"/>
              </a:ext>
            </a:extLst>
          </p:cNvPr>
          <p:cNvSpPr txBox="1"/>
          <p:nvPr/>
        </p:nvSpPr>
        <p:spPr>
          <a:xfrm>
            <a:off x="7833800" y="2416360"/>
            <a:ext cx="4028818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Empresas Privadas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Organizaciones de la sociedad civil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Organizaciones nacionales e internacionales</a:t>
            </a:r>
          </a:p>
        </p:txBody>
      </p:sp>
    </p:spTree>
    <p:extLst>
      <p:ext uri="{BB962C8B-B14F-4D97-AF65-F5344CB8AC3E}">
        <p14:creationId xmlns:p14="http://schemas.microsoft.com/office/powerpoint/2010/main" val="261640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3" y="2120383"/>
            <a:ext cx="411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55B8"/>
                </a:solidFill>
              </a:rPr>
              <a:t>TENDRÁS PRÁCTICAS EN:</a:t>
            </a:r>
            <a:endParaRPr lang="es-CL" sz="2400" b="1" dirty="0">
              <a:solidFill>
                <a:srgbClr val="0055B8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EFAED4-D7BB-4748-B55D-A1E43FDA2F78}"/>
              </a:ext>
            </a:extLst>
          </p:cNvPr>
          <p:cNvSpPr txBox="1"/>
          <p:nvPr/>
        </p:nvSpPr>
        <p:spPr>
          <a:xfrm>
            <a:off x="8186218" y="2661229"/>
            <a:ext cx="3495243" cy="3936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Práctica Intermedia</a:t>
            </a:r>
          </a:p>
          <a:p>
            <a:pPr marL="742950" lvl="1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Conocer la dinámica de trabajo</a:t>
            </a:r>
          </a:p>
          <a:p>
            <a:pPr marL="742950" lvl="1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Interactuar con otros profesionales</a:t>
            </a:r>
          </a:p>
          <a:p>
            <a:pPr marL="742950" lvl="1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Adquirir nuevo conocimiento</a:t>
            </a:r>
          </a:p>
          <a:p>
            <a:pPr marL="742950" lvl="1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endParaRPr lang="es-CL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Práctica Profesional</a:t>
            </a:r>
          </a:p>
          <a:p>
            <a:pPr marL="742950" lvl="1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Participar activamente en proyectos tecnológicos</a:t>
            </a:r>
          </a:p>
          <a:p>
            <a:pPr marL="742950" lvl="1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Analizar la implementación de tecnologías en entornos de producción</a:t>
            </a:r>
          </a:p>
          <a:p>
            <a:pPr marL="742950" lvl="1" indent="-285750" algn="just">
              <a:lnSpc>
                <a:spcPct val="150000"/>
              </a:lnSpc>
              <a:buClr>
                <a:srgbClr val="0055B8"/>
              </a:buClr>
              <a:buFont typeface="Wingdings" panose="05000000000000000000" pitchFamily="2" charset="2"/>
              <a:buChar char="§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Desarrollar soluciones tecnológicas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D84F5-2AC2-48DF-8D6F-E9F4DDE3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82" y="4692993"/>
            <a:ext cx="2418578" cy="8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D5C26C5-2A0E-4440-BF7B-5CCF93597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46" y="2582048"/>
            <a:ext cx="1576851" cy="7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esal (@Intesal1) | Twitter">
            <a:extLst>
              <a:ext uri="{FF2B5EF4-FFF2-40B4-BE49-F238E27FC236}">
                <a16:creationId xmlns:a16="http://schemas.microsoft.com/office/drawing/2014/main" id="{80696E39-B189-425F-8263-FA504B00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260" y="5759869"/>
            <a:ext cx="1747540" cy="95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C81EE02-49D9-4D1A-8400-87A1A00F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703" y="2768722"/>
            <a:ext cx="2142632" cy="3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97FF65-D984-4432-8B38-1AF80AC1D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1" t="39491" r="19179" b="39130"/>
          <a:stretch/>
        </p:blipFill>
        <p:spPr bwMode="auto">
          <a:xfrm>
            <a:off x="6186860" y="4872835"/>
            <a:ext cx="1918140" cy="72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E7D9338-0C68-4C74-8526-32CC124EA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96" y="3335629"/>
            <a:ext cx="1249496" cy="112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Eurocarne Digital - Noticias sobre el mercado cárnico - La chilena ...">
            <a:extLst>
              <a:ext uri="{FF2B5EF4-FFF2-40B4-BE49-F238E27FC236}">
                <a16:creationId xmlns:a16="http://schemas.microsoft.com/office/drawing/2014/main" id="{2C36FBC5-0115-42D4-B6DD-CD08A4BA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286" y="5777967"/>
            <a:ext cx="1747540" cy="96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7BF5968-BDD2-4A0B-893B-DE3E81962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46" y="3301005"/>
            <a:ext cx="1932836" cy="13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920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3" y="1772517"/>
            <a:ext cx="411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55B8"/>
                </a:solidFill>
              </a:rPr>
              <a:t>ESPACIOS DE LA CARRERA:</a:t>
            </a:r>
            <a:endParaRPr lang="es-CL" sz="2400" b="1" dirty="0">
              <a:solidFill>
                <a:srgbClr val="0055B8"/>
              </a:solidFill>
            </a:endParaRPr>
          </a:p>
        </p:txBody>
      </p:sp>
      <p:pic>
        <p:nvPicPr>
          <p:cNvPr id="12" name="Imagen 11" descr="Imagen que contiene interior, persona, cuarto, grupo&#10;&#10;Descripción generada automáticamente">
            <a:extLst>
              <a:ext uri="{FF2B5EF4-FFF2-40B4-BE49-F238E27FC236}">
                <a16:creationId xmlns:a16="http://schemas.microsoft.com/office/drawing/2014/main" id="{0D6200E0-5CE2-40A7-BC30-3C94F2B87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24022"/>
            <a:ext cx="3321456" cy="2224312"/>
          </a:xfrm>
          <a:prstGeom prst="rect">
            <a:avLst/>
          </a:prstGeom>
        </p:spPr>
      </p:pic>
      <p:pic>
        <p:nvPicPr>
          <p:cNvPr id="14" name="Imagen 13" descr="Un grupo de personas sentadas en una oficina&#10;&#10;Descripción generada automáticamente">
            <a:extLst>
              <a:ext uri="{FF2B5EF4-FFF2-40B4-BE49-F238E27FC236}">
                <a16:creationId xmlns:a16="http://schemas.microsoft.com/office/drawing/2014/main" id="{81109802-E75E-40DD-AF12-3E8163035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81" y="2234183"/>
            <a:ext cx="2183132" cy="1455421"/>
          </a:xfrm>
          <a:prstGeom prst="rect">
            <a:avLst/>
          </a:prstGeom>
        </p:spPr>
      </p:pic>
      <p:pic>
        <p:nvPicPr>
          <p:cNvPr id="18" name="Imagen 17" descr="Imagen que contiene interior, computadora, computer, ventana&#10;&#10;Descripción generada automáticamente">
            <a:extLst>
              <a:ext uri="{FF2B5EF4-FFF2-40B4-BE49-F238E27FC236}">
                <a16:creationId xmlns:a16="http://schemas.microsoft.com/office/drawing/2014/main" id="{DF758AD2-CCF6-4622-8AE3-A420D89C1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81" y="3757408"/>
            <a:ext cx="2183132" cy="14618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8D082E5-0CFC-4C01-8260-9FBA7A43D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1"/>
          <a:stretch/>
        </p:blipFill>
        <p:spPr bwMode="auto">
          <a:xfrm>
            <a:off x="3839981" y="5287018"/>
            <a:ext cx="2183132" cy="145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 descr="Imagen que contiene interior, persona, hombre, parado&#10;&#10;Descripción generada automáticamente">
            <a:extLst>
              <a:ext uri="{FF2B5EF4-FFF2-40B4-BE49-F238E27FC236}">
                <a16:creationId xmlns:a16="http://schemas.microsoft.com/office/drawing/2014/main" id="{542C1B31-1873-4947-8E3F-0EF87EE4EB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" b="15989"/>
          <a:stretch/>
        </p:blipFill>
        <p:spPr>
          <a:xfrm>
            <a:off x="6096000" y="4515148"/>
            <a:ext cx="3321456" cy="2224312"/>
          </a:xfrm>
          <a:prstGeom prst="rect">
            <a:avLst/>
          </a:prstGeom>
        </p:spPr>
      </p:pic>
      <p:pic>
        <p:nvPicPr>
          <p:cNvPr id="23" name="Imagen 22" descr="Un grupo de personas en un campo de pasto cerca de un edificio&#10;&#10;Descripción generada automáticamente">
            <a:extLst>
              <a:ext uri="{FF2B5EF4-FFF2-40B4-BE49-F238E27FC236}">
                <a16:creationId xmlns:a16="http://schemas.microsoft.com/office/drawing/2014/main" id="{C7A3E199-9C15-4F43-9293-0BD1BB7226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709" r="56800" b="-709"/>
          <a:stretch/>
        </p:blipFill>
        <p:spPr>
          <a:xfrm>
            <a:off x="9490343" y="2214083"/>
            <a:ext cx="2595640" cy="45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5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3" y="1889550"/>
            <a:ext cx="459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55B8"/>
                </a:solidFill>
              </a:rPr>
              <a:t>ESTOS SERÁN TUS PROFESORES:</a:t>
            </a:r>
            <a:endParaRPr lang="es-CL" sz="2400" b="1" dirty="0">
              <a:solidFill>
                <a:srgbClr val="0055B8"/>
              </a:solidFill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29EEE22-ED2A-4C81-B794-C6DC1A93DA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869910"/>
              </p:ext>
            </p:extLst>
          </p:nvPr>
        </p:nvGraphicFramePr>
        <p:xfrm>
          <a:off x="3723703" y="2351216"/>
          <a:ext cx="8074045" cy="435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195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3" y="1772515"/>
            <a:ext cx="459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55B8"/>
                </a:solidFill>
              </a:rPr>
              <a:t>INVESTIGACIONES:</a:t>
            </a:r>
            <a:endParaRPr lang="es-CL" sz="2400" b="1" dirty="0">
              <a:solidFill>
                <a:srgbClr val="0055B8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EFAED4-D7BB-4748-B55D-A1E43FDA2F78}"/>
              </a:ext>
            </a:extLst>
          </p:cNvPr>
          <p:cNvSpPr txBox="1"/>
          <p:nvPr/>
        </p:nvSpPr>
        <p:spPr>
          <a:xfrm>
            <a:off x="3723703" y="2207637"/>
            <a:ext cx="7628510" cy="426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Ramírez, J., Arredondo, R., Vallejos, C. (2018). Reparación Compatible en Data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Warehouses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Inconsistentes. Revista Cubana de Ciencias Informáticas, 12(2), 15-29.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Arial" panose="020B0604020202020204" pitchFamily="34" charset="0"/>
              <a:buChar char="•"/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Arredondo, R., &amp; Muñoz, L. (2017). Reparación de Data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Warehouses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con sentido semántico. Revista Cubana de Ciencias Informáticas, 11(2), 73-86.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Arial" panose="020B0604020202020204" pitchFamily="34" charset="0"/>
              <a:buChar char="•"/>
            </a:pP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Caniupan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Vaisman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A., &amp; Arredondo, R. (2015).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Efficient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repair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dimension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hierarchies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under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inconsistent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reclassification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Data &amp;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Knowledge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CL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Engineering</a:t>
            </a: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95, 1-22.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 Congreso Internacional de Telecomunicaciones, Autor: "Sistemas de Control de Comunicaciones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Microcontrolados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", Valdivia (2002).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XVI Congreso Chileno de Educación en Ingeniería, Autor: "Plataformas de Enseñanzas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Microcontroladas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",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Vadivia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(2002).</a:t>
            </a:r>
          </a:p>
          <a:p>
            <a:pPr marL="285750" indent="-285750" algn="just">
              <a:lnSpc>
                <a:spcPct val="150000"/>
              </a:lnSpc>
              <a:buClr>
                <a:srgbClr val="0055B8"/>
              </a:buClr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Vallejos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C.,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Caniupán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M., Gutiérrez, G. (2018). Compact Data Structures to Represent and Query Data Warehouses into Main Memory. IEEE Latin America Transactions, 17(9), 2328-2335.</a:t>
            </a:r>
          </a:p>
          <a:p>
            <a:pPr algn="just">
              <a:lnSpc>
                <a:spcPct val="150000"/>
              </a:lnSpc>
            </a:pPr>
            <a:endParaRPr lang="es-CL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6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EC62D3-2EA2-448C-8D66-7A245D5D944B}"/>
              </a:ext>
            </a:extLst>
          </p:cNvPr>
          <p:cNvSpPr txBox="1"/>
          <p:nvPr/>
        </p:nvSpPr>
        <p:spPr>
          <a:xfrm>
            <a:off x="3723703" y="1772515"/>
            <a:ext cx="4590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0055B8"/>
                </a:solidFill>
              </a:rPr>
              <a:t>PROYECTOS:</a:t>
            </a:r>
            <a:endParaRPr lang="es-CL" sz="2400" b="1" dirty="0">
              <a:solidFill>
                <a:srgbClr val="0055B8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2D7DB76-DB67-42A1-9E3C-76771B7FAD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022" y="4504552"/>
            <a:ext cx="3671204" cy="193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at is Big Data? - Types, Advantages, and Characteristics ...">
            <a:extLst>
              <a:ext uri="{FF2B5EF4-FFF2-40B4-BE49-F238E27FC236}">
                <a16:creationId xmlns:a16="http://schemas.microsoft.com/office/drawing/2014/main" id="{7829053D-1BF9-4795-ADDA-6C7A03F972C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192" y="2110326"/>
            <a:ext cx="3382617" cy="225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EEFDA76-E59F-4C73-91A2-8FF5D4C462A4}"/>
              </a:ext>
            </a:extLst>
          </p:cNvPr>
          <p:cNvSpPr txBox="1"/>
          <p:nvPr/>
        </p:nvSpPr>
        <p:spPr>
          <a:xfrm>
            <a:off x="5115685" y="2740306"/>
            <a:ext cx="3233688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>
                <a:srgbClr val="0055B8"/>
              </a:buClr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Repositorio de datos para la toma de decisiones en la industria salmonera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C4D4406-1492-4EA9-9919-545B94E48442}"/>
              </a:ext>
            </a:extLst>
          </p:cNvPr>
          <p:cNvSpPr txBox="1"/>
          <p:nvPr/>
        </p:nvSpPr>
        <p:spPr>
          <a:xfrm>
            <a:off x="7698277" y="4790296"/>
            <a:ext cx="3233688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55B8"/>
              </a:buClr>
            </a:pPr>
            <a:r>
              <a:rPr lang="es-CL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Brazo robótico para personas con discapacidad motora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F9E4C7D-AD9F-490A-9094-E26CF62216FE}"/>
              </a:ext>
            </a:extLst>
          </p:cNvPr>
          <p:cNvSpPr txBox="1"/>
          <p:nvPr/>
        </p:nvSpPr>
        <p:spPr>
          <a:xfrm>
            <a:off x="6149640" y="2526459"/>
            <a:ext cx="2209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0055B8"/>
                </a:solidFill>
              </a:rPr>
              <a:t>Big Data y Data </a:t>
            </a:r>
            <a:r>
              <a:rPr lang="es-ES" sz="1600" b="1" dirty="0" err="1">
                <a:solidFill>
                  <a:srgbClr val="0055B8"/>
                </a:solidFill>
              </a:rPr>
              <a:t>Science</a:t>
            </a:r>
            <a:r>
              <a:rPr lang="es-ES" sz="1600" b="1" dirty="0">
                <a:solidFill>
                  <a:srgbClr val="0055B8"/>
                </a:solidFill>
              </a:rPr>
              <a:t>:</a:t>
            </a:r>
            <a:endParaRPr lang="es-CL" sz="1600" b="1" dirty="0">
              <a:solidFill>
                <a:srgbClr val="0055B8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CB0D67-247E-4749-BE8D-919BC532AB87}"/>
              </a:ext>
            </a:extLst>
          </p:cNvPr>
          <p:cNvSpPr txBox="1"/>
          <p:nvPr/>
        </p:nvSpPr>
        <p:spPr>
          <a:xfrm>
            <a:off x="7698277" y="4454544"/>
            <a:ext cx="2209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0055B8"/>
                </a:solidFill>
              </a:rPr>
              <a:t>FABLAB:</a:t>
            </a:r>
            <a:endParaRPr lang="es-CL" sz="1600" b="1" dirty="0">
              <a:solidFill>
                <a:srgbClr val="0055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392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597</Words>
  <Application>Microsoft Office PowerPoint</Application>
  <PresentationFormat>Panorámica</PresentationFormat>
  <Paragraphs>64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SFMono-Regular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José Hernández Segovia</dc:creator>
  <cp:lastModifiedBy>Joel Torres Carrasco</cp:lastModifiedBy>
  <cp:revision>50</cp:revision>
  <dcterms:created xsi:type="dcterms:W3CDTF">2020-07-28T23:32:35Z</dcterms:created>
  <dcterms:modified xsi:type="dcterms:W3CDTF">2020-08-08T05:46:53Z</dcterms:modified>
</cp:coreProperties>
</file>